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6" r:id="rId2"/>
    <p:sldId id="257" r:id="rId3"/>
    <p:sldId id="289" r:id="rId4"/>
    <p:sldId id="290" r:id="rId5"/>
    <p:sldId id="291" r:id="rId6"/>
    <p:sldId id="292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3" r:id="rId17"/>
    <p:sldId id="272" r:id="rId18"/>
    <p:sldId id="293" r:id="rId19"/>
    <p:sldId id="294" r:id="rId20"/>
    <p:sldId id="295" r:id="rId21"/>
    <p:sldId id="297" r:id="rId2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A63A8"/>
    <a:srgbClr val="3072C2"/>
    <a:srgbClr val="E7EFF9"/>
    <a:srgbClr val="DBE5F1"/>
    <a:srgbClr val="D7DDF9"/>
    <a:srgbClr val="CDD4F7"/>
    <a:srgbClr val="5F76E7"/>
    <a:srgbClr val="798CEB"/>
    <a:srgbClr val="5875EE"/>
    <a:srgbClr val="899DF3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7292A2E-F333-43FB-9621-5CBBE7FDCDCB}" styleName="Светлый стиль 2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29" autoAdjust="0"/>
    <p:restoredTop sz="94660"/>
  </p:normalViewPr>
  <p:slideViewPr>
    <p:cSldViewPr>
      <p:cViewPr>
        <p:scale>
          <a:sx n="50" d="100"/>
          <a:sy n="50" d="100"/>
        </p:scale>
        <p:origin x="-3384" y="-171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29AC0-468B-48D5-817D-592DF1F77442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E7DBEC6-5AD5-4178-870E-770B6EC0F52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886255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.tulepbergenova.NCGSOT.000\Desktop\1\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04516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.tulepbergenova.NCGSOT.000\Desktop\1\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0808" y="0"/>
            <a:ext cx="9174807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11918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.tulepbergenova.NCGSOT.000\Downloads\1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9104"/>
            <a:ext cx="9160183" cy="51526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4049063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.tulepbergenova.NCGSOT.000\Downloads\2 (1)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4330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161093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.tulepbergenova.NCGSOT.000\Downloads\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258"/>
            <a:ext cx="9148014" cy="51457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591702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.tulepbergenova.NCGSOT.000\Desktop\1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20208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95008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7" cy="5143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395159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a.tulepbergenova.NCGSOT.000\Desktop\1\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49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881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.tulepbergenova.NCGSOT.000\Desktop\1\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03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97455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935016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a.tulepbergenova.NCGSOT.000\Desktop\1\1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4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105378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583414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a.tulepbergenova.NCGSOT.000\Desktop\1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283940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a.tulepbergenova.NCGSOT.000\Desktop\1\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90600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a.tulepbergenova.NCGSOT.000\Desktop\1\1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43999" cy="5143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9435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9052662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2023600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3985456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411697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3524</TotalTime>
  <Words>0</Words>
  <Application>Microsoft Office PowerPoint</Application>
  <PresentationFormat>Экран (16:9)</PresentationFormat>
  <Paragraphs>0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Министерство образования и науки Республики Казахстан Национальный центр тестирования</dc:title>
  <dc:creator>Бахыт Амзеева</dc:creator>
  <cp:lastModifiedBy>КСШ2</cp:lastModifiedBy>
  <cp:revision>282</cp:revision>
  <cp:lastPrinted>2020-09-25T12:56:59Z</cp:lastPrinted>
  <dcterms:created xsi:type="dcterms:W3CDTF">2020-09-21T04:06:39Z</dcterms:created>
  <dcterms:modified xsi:type="dcterms:W3CDTF">2021-04-14T08:02:59Z</dcterms:modified>
</cp:coreProperties>
</file>