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2858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методического совета: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43050"/>
            <a:ext cx="6400800" cy="399575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«Мониторинг и диагностика учебной деятельности учителя и учащихся.</a:t>
            </a:r>
          </a:p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Поиск эффективных методов в усвоении учебного материала».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14290"/>
            <a:ext cx="7851648" cy="10001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Повестка: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285860"/>
            <a:ext cx="7854696" cy="5214974"/>
          </a:xfrm>
        </p:spPr>
        <p:txBody>
          <a:bodyPr/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1.Выступление  учителя начальных классов-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Переднене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Н.А.</a:t>
            </a: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2.Выступление учителя английского языка-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Мухаметова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Д. К.</a:t>
            </a: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Выступление учителя русского языка и литературы- Алипова Г. М. </a:t>
            </a: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4.Выступление учителя физики – </a:t>
            </a:r>
          </a:p>
          <a:p>
            <a:pPr algn="l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Мырзагалиева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Е.У.</a:t>
            </a: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5.Выступление учителя географии-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Елюбаева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714356"/>
            <a:ext cx="7772400" cy="2143140"/>
          </a:xfrm>
        </p:spPr>
        <p:txBody>
          <a:bodyPr/>
          <a:lstStyle/>
          <a:p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Педагогический мониторинг позволяет: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-учителю при меньших затратах добиваться более значимых </a:t>
            </a: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результатов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более высокого качества обучения. Это, в свою очередь, положительно влияет на профессиональное развитие учителя, приносит ему удовлетворение, повышает авторитет среди коллег и родителей.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928934"/>
            <a:ext cx="7772400" cy="3357586"/>
          </a:xfrm>
        </p:spPr>
        <p:txBody>
          <a:bodyPr/>
          <a:lstStyle/>
          <a:p>
            <a:r>
              <a:rPr lang="ru-RU" dirty="0" smtClean="0"/>
              <a:t>-Ученику мониторинг дает возможность отслеживать свой рейтинг, приобретать позитивную мотивацию, успешнее продвигаться к учебной цели. </a:t>
            </a:r>
          </a:p>
          <a:p>
            <a:endParaRPr lang="ru-RU" dirty="0" smtClean="0"/>
          </a:p>
          <a:p>
            <a:r>
              <a:rPr lang="ru-RU" dirty="0" smtClean="0"/>
              <a:t>-Родители же постоянно видят реальную картину достижений своего ребенка, получают достоверную оценку его учебной деятельности, участвуют в его развитии, т. к. информированы о психологических барьерах ребенка.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428604"/>
            <a:ext cx="7772400" cy="2428892"/>
          </a:xfrm>
        </p:spPr>
        <p:txBody>
          <a:bodyPr/>
          <a:lstStyle/>
          <a:p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Диагностирование помогает:</a:t>
            </a:r>
            <a:b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рассматривать результаты в связи со способами их достижения.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-выявлять тенденции, динамику учебного процесса и его результатов. 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3429000"/>
            <a:ext cx="7772400" cy="3214710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Диагностирование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включает: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проверку, оценивание, накопление статистических данных, их анализ.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-прогнозирование дальнейших способов педагогического взаимодействия учителя и ученика 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285728"/>
            <a:ext cx="7772400" cy="1000132"/>
          </a:xfrm>
        </p:spPr>
        <p:txBody>
          <a:bodyPr/>
          <a:lstStyle/>
          <a:p>
            <a:pPr algn="ctr"/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Диагностика  </a:t>
            </a:r>
            <a:r>
              <a:rPr lang="ru-RU" sz="3200" b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проводится в 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следующих этапах: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428736"/>
            <a:ext cx="7772400" cy="507209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Входная диагностика знаний, умений и навыков.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Подбор заданий для диагностических работ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Проверка работ учащихся.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Анализ результатов диагностики</a:t>
            </a:r>
          </a:p>
          <a:p>
            <a:pPr marL="457200" indent="-4572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Планирование коррекционной деятельности учителя.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180</Words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Тема методического совета:</vt:lpstr>
      <vt:lpstr>Повестка:</vt:lpstr>
      <vt:lpstr>Педагогический мониторинг позволяет:  -учителю при меньших затратах добиваться более значимых результатов, более высокого качества обучения. Это, в свою очередь, положительно влияет на профессиональное развитие учителя, приносит ему удовлетворение, повышает авторитет среди коллег и родителей.</vt:lpstr>
      <vt:lpstr>Диагностирование помогает:  -рассматривать результаты в связи со способами их достижения. -выявлять тенденции, динамику учебного процесса и его результатов.  </vt:lpstr>
      <vt:lpstr>Диагностика  проводится в следующих этапах: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методического совета:</dc:title>
  <dc:creator>Методический</dc:creator>
  <cp:lastModifiedBy>user</cp:lastModifiedBy>
  <cp:revision>9</cp:revision>
  <dcterms:created xsi:type="dcterms:W3CDTF">2017-02-16T06:03:19Z</dcterms:created>
  <dcterms:modified xsi:type="dcterms:W3CDTF">2017-02-21T06:02:36Z</dcterms:modified>
</cp:coreProperties>
</file>